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4" r:id="rId5"/>
    <p:sldId id="265" r:id="rId6"/>
    <p:sldId id="269" r:id="rId7"/>
    <p:sldId id="270" r:id="rId8"/>
    <p:sldId id="25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A40D-6893-4FB8-A865-0BBF918061E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55FF-FE7C-4BD3-A3A6-8DE9ABFE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BB02-C7A4-47F5-A194-02052FB479B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151216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во 2 классе.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Тема: «Имя собственное»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653136"/>
            <a:ext cx="8496944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подготовлена учителем начальных классов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Кульковой Татьяной Геннадиевной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" y="7531"/>
            <a:ext cx="5229225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87852" y="1173549"/>
            <a:ext cx="38561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38289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sp>
        <p:nvSpPr>
          <p:cNvPr id="4" name="Text Box 2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alt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Николаевич Носов</a:t>
            </a:r>
            <a:r>
              <a:rPr lang="ru-RU" alt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ru-RU" altLang="ru-RU" sz="5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6700"/>
            <a:ext cx="5423520" cy="587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Н.Н. Носов.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«Приключения Незнайки и его друзей»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«Незнайка в Солнечном городе»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«Незнайка на Луне»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 flipV="1">
            <a:off x="1143000" y="6172200"/>
            <a:ext cx="7772400" cy="18573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4" y="1124744"/>
            <a:ext cx="320067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71749" y="1102041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bg1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2862" y="2328292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1" y="3893344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/>
              <a:t>Отчества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7772" y="5200787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/>
              <a:t>Фамилии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5272934"/>
            <a:ext cx="2448271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3915621"/>
            <a:ext cx="2845520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FFFFFF"/>
                </a:solidFill>
              </a:rPr>
              <a:t>Географиче</a:t>
            </a:r>
            <a:r>
              <a:rPr lang="ru-RU" sz="2800" b="1" dirty="0">
                <a:solidFill>
                  <a:srgbClr val="FFFFFF"/>
                </a:solidFill>
              </a:rPr>
              <a:t> -</a:t>
            </a:r>
            <a:r>
              <a:rPr lang="ru-RU" sz="2800" b="1" dirty="0" err="1">
                <a:solidFill>
                  <a:srgbClr val="FFFFFF"/>
                </a:solidFill>
              </a:rPr>
              <a:t>ские</a:t>
            </a:r>
            <a:r>
              <a:rPr lang="ru-RU" sz="2800" b="1" dirty="0">
                <a:solidFill>
                  <a:srgbClr val="FFFFFF"/>
                </a:solidFill>
              </a:rPr>
              <a:t> названия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86062" y="2338697"/>
            <a:ext cx="1091548" cy="62408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78906" y="2464151"/>
            <a:ext cx="1657058" cy="1621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556017" y="2866018"/>
            <a:ext cx="2643187" cy="1785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55479" y="2437393"/>
            <a:ext cx="0" cy="2643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86437" y="2330237"/>
            <a:ext cx="1928812" cy="1428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7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" y="-929040"/>
            <a:ext cx="9134663" cy="8064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060848"/>
            <a:ext cx="5472608" cy="415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московская область,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ород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блохинцева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дом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3/1.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От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незнайки.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67" y="4005063"/>
            <a:ext cx="2027492" cy="31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603854"/>
            <a:ext cx="9132600" cy="8065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2456795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область, город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Блохинцева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дом 3/1.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Незнайки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03" y="0"/>
            <a:ext cx="2024047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77" y="123735"/>
            <a:ext cx="17753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382" y="301570"/>
            <a:ext cx="2905189" cy="36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206" y="123735"/>
            <a:ext cx="197721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623" y="3603650"/>
            <a:ext cx="1576985" cy="32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017.radikal.ru/i438/1202/d9/2a1dda1b3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488"/>
            <a:ext cx="2444603" cy="27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764" y="4077519"/>
            <a:ext cx="2423043" cy="215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Сегодня я научился…</a:t>
            </a:r>
          </a:p>
          <a:p>
            <a:r>
              <a:rPr lang="ru-RU" dirty="0" smtClean="0"/>
              <a:t>Мне понравилось…</a:t>
            </a:r>
          </a:p>
        </p:txBody>
      </p:sp>
    </p:spTree>
    <p:extLst>
      <p:ext uri="{BB962C8B-B14F-4D97-AF65-F5344CB8AC3E}">
        <p14:creationId xmlns:p14="http://schemas.microsoft.com/office/powerpoint/2010/main" val="6372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126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Урок русского языка  во 2 классе.  Тема: «Имя собственное»</vt:lpstr>
      <vt:lpstr>Презентация PowerPoint</vt:lpstr>
      <vt:lpstr>Чистописание</vt:lpstr>
      <vt:lpstr>Н.Н. Носов.    «Приключения Незнайки и его друзей»  «Незнайка в Солнечном городе»  «Незнайка на Луне»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во 2 классе.  Тема: «Имя собственное»</dc:title>
  <dc:creator>Танюшка</dc:creator>
  <cp:lastModifiedBy>user</cp:lastModifiedBy>
  <cp:revision>32</cp:revision>
  <dcterms:created xsi:type="dcterms:W3CDTF">2014-05-07T13:56:48Z</dcterms:created>
  <dcterms:modified xsi:type="dcterms:W3CDTF">2021-02-22T09:31:08Z</dcterms:modified>
</cp:coreProperties>
</file>