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2" autoAdjust="0"/>
    <p:restoredTop sz="90400" autoAdjust="0"/>
  </p:normalViewPr>
  <p:slideViewPr>
    <p:cSldViewPr>
      <p:cViewPr varScale="1">
        <p:scale>
          <a:sx n="81" d="100"/>
          <a:sy n="81" d="100"/>
        </p:scale>
        <p:origin x="-86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6000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5;&#1074;&#1075;&#1077;&#1085;&#1080;&#1103;\Desktop\&#1084;&#1091;&#1079;&#1099;&#1082;&#1072;\&#1084;&#1091;&#1079;&#1099;&#1082;&#1072;%20&#1076;&#1083;&#1103;%20&#1101;&#1089;&#1090;&#1072;&#1092;&#1077;&#1090;\&#1087;&#1088;&#1086;%20&#1085;&#1072;&#1089;.wav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85729"/>
            <a:ext cx="7772400" cy="9286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>
                <a:solidFill>
                  <a:srgbClr val="00B050"/>
                </a:solidFill>
              </a:rPr>
              <a:t>Самое яркое.</a:t>
            </a:r>
            <a:r>
              <a:rPr lang="en-US" b="1" i="1" dirty="0" smtClean="0">
                <a:solidFill>
                  <a:srgbClr val="00B050"/>
                </a:solidFill>
              </a:rPr>
              <a:t> </a:t>
            </a:r>
            <a:r>
              <a:rPr lang="ru-RU" b="1" i="1" dirty="0" smtClean="0">
                <a:solidFill>
                  <a:srgbClr val="00B050"/>
                </a:solidFill>
              </a:rPr>
              <a:t>Спортивная жизнь.</a:t>
            </a:r>
            <a:br>
              <a:rPr lang="ru-RU" b="1" i="1" dirty="0" smtClean="0">
                <a:solidFill>
                  <a:srgbClr val="00B050"/>
                </a:solidFill>
              </a:rPr>
            </a:br>
            <a:r>
              <a:rPr lang="ru-RU" b="1" i="1" dirty="0" err="1" smtClean="0">
                <a:solidFill>
                  <a:srgbClr val="00B050"/>
                </a:solidFill>
              </a:rPr>
              <a:t>Дельфика</a:t>
            </a:r>
            <a:r>
              <a:rPr lang="ru-RU" b="1" i="1" dirty="0" smtClean="0">
                <a:solidFill>
                  <a:srgbClr val="00B050"/>
                </a:solidFill>
              </a:rPr>
              <a:t>.</a:t>
            </a:r>
            <a:br>
              <a:rPr lang="ru-RU" b="1" i="1" dirty="0" smtClean="0">
                <a:solidFill>
                  <a:srgbClr val="00B050"/>
                </a:solidFill>
              </a:rPr>
            </a:br>
            <a:r>
              <a:rPr lang="en-US" b="1" i="1" dirty="0" smtClean="0">
                <a:solidFill>
                  <a:srgbClr val="00B050"/>
                </a:solidFill>
              </a:rPr>
              <a:t>2019-</a:t>
            </a:r>
            <a:r>
              <a:rPr lang="ru-RU" b="1" i="1" dirty="0" smtClean="0">
                <a:solidFill>
                  <a:srgbClr val="00B050"/>
                </a:solidFill>
              </a:rPr>
              <a:t>2020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1928802"/>
            <a:ext cx="5786478" cy="433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про нас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6000">
    <p:wheel spokes="8"/>
    <p:sndAc>
      <p:stSnd>
        <p:snd r:embed="rId3" name="про нас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Мы – чемпионы!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64305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643050"/>
            <a:ext cx="337544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6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Мы стремимся к спортивным вершинам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428736"/>
            <a:ext cx="273250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2738433"/>
            <a:ext cx="2714644" cy="36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643182"/>
            <a:ext cx="2839661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600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И мы будем работать над собой дальше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85926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785926"/>
            <a:ext cx="337544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6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Мы талантливы во всём!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64305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643050"/>
            <a:ext cx="3359437" cy="456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6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00B050"/>
                </a:solidFill>
              </a:rPr>
              <a:t>До новых встреч!</a:t>
            </a:r>
            <a:endParaRPr lang="ru-RU" sz="4800" b="1" i="1" dirty="0">
              <a:solidFill>
                <a:srgbClr val="00B050"/>
              </a:solidFill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020081"/>
            <a:ext cx="5474777" cy="410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6000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Мы много плавали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857628"/>
            <a:ext cx="3000396" cy="225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00174"/>
            <a:ext cx="3000396" cy="225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1500174"/>
            <a:ext cx="2527104" cy="449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1500174"/>
            <a:ext cx="284955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3929065"/>
            <a:ext cx="2881334" cy="216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6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Тренировались и очень старались.</a:t>
            </a:r>
            <a:br>
              <a:rPr lang="ru-RU" b="1" i="1" dirty="0" smtClean="0">
                <a:solidFill>
                  <a:srgbClr val="00B050"/>
                </a:solidFill>
              </a:rPr>
            </a:br>
            <a:r>
              <a:rPr lang="ru-RU" b="1" i="1" dirty="0" smtClean="0">
                <a:solidFill>
                  <a:srgbClr val="00B050"/>
                </a:solidFill>
              </a:rPr>
              <a:t>Родители в этом нам помогали.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357298"/>
            <a:ext cx="342902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284" y="3982644"/>
            <a:ext cx="3548086" cy="266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428736"/>
            <a:ext cx="3571900" cy="247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4071941"/>
            <a:ext cx="3429024" cy="25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6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Осваивали</a:t>
            </a:r>
            <a:r>
              <a:rPr lang="ru-RU" dirty="0" smtClean="0"/>
              <a:t> </a:t>
            </a:r>
            <a:r>
              <a:rPr lang="ru-RU" b="1" i="1" dirty="0" smtClean="0">
                <a:solidFill>
                  <a:srgbClr val="00B050"/>
                </a:solidFill>
              </a:rPr>
              <a:t>разные виды спорта и становились сильнее, быстрее…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4143380"/>
            <a:ext cx="342902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643314"/>
            <a:ext cx="2286016" cy="304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500173"/>
            <a:ext cx="3429026" cy="25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1598377"/>
            <a:ext cx="3500462" cy="196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6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Когда уставали, силы свои подкрепляли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0174"/>
            <a:ext cx="3357586" cy="251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9" y="4107661"/>
            <a:ext cx="3357586" cy="251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571612"/>
            <a:ext cx="3786214" cy="504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600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Выезжали на соревнования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5860"/>
            <a:ext cx="352427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14421"/>
            <a:ext cx="3571900" cy="267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071942"/>
            <a:ext cx="3500462" cy="262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018364"/>
            <a:ext cx="3571900" cy="267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6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Получали призы и медали - школу нашу прославляли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643050"/>
            <a:ext cx="2874433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 descr="https://downloader.disk.yandex.ru/preview/9f9ecc889eac792e1f8aaeaf136ced94c218e1b58d594098bf8911710d93fe9b/5ecfa390/nTW9NtxDQKtsfMff-Z_tVH1gxKXh9cugBB-ijpP2Yiet7jcPBDKaQ4XCU4CKoNoF3DuAQE_8jX_-ZfX2VYDLYw==?uid=0&amp;filename=38f2b4ef-bb72-4094-916e-a963f4c3e239.JPG&amp;disposition=inline&amp;hash=&amp;limit=0&amp;content_type=image%2Fjpeg&amp;tknv=v2&amp;owner_uid=34123715&amp;size=2048x20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676805"/>
            <a:ext cx="2916227" cy="2187170"/>
          </a:xfrm>
          <a:prstGeom prst="rect">
            <a:avLst/>
          </a:prstGeom>
          <a:noFill/>
        </p:spPr>
      </p:pic>
      <p:pic>
        <p:nvPicPr>
          <p:cNvPr id="8199" name="Picture 7" descr="https://downloader.disk.yandex.ru/preview/9cdf4901a15bb9ed1a169a9f227d1e2d7a21be8bd3a9c572775c12e58d675a15/5ecfa3be/Y61aT4L9Q9twjL96CCJ2ueIVS4pctL5OrLrtl2n9cVs312L8RLDLG0PEXL0OxVTipUJaU6dUCa_t1Nph-S4Kgg==?uid=0&amp;filename=22641703-5deb-4c89-96b3-72b55cb6d42f.JPG&amp;disposition=inline&amp;hash=&amp;limit=0&amp;content_type=image%2Fjpeg&amp;tknv=v2&amp;owner_uid=34123715&amp;size=2048x20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4071942"/>
            <a:ext cx="2631291" cy="3508388"/>
          </a:xfrm>
          <a:prstGeom prst="rect">
            <a:avLst/>
          </a:prstGeom>
          <a:noFill/>
        </p:spPr>
      </p:pic>
      <p:pic>
        <p:nvPicPr>
          <p:cNvPr id="8201" name="Picture 9" descr="https://downloader.disk.yandex.ru/preview/bce5e38922b164d6bbea3c3ee931d0e82f740ea0b5969958b51c8b0430d7d866/5ecfa3f7/LYdQSKWCVY8RMQSNsXhEcafUu8PwmQzDoJK8p6lqD1v8cL7UsmG1QgwhUgU0j6znJJcW5cffiVNzAKJYcxlfiA==?uid=0&amp;filename=2b316db9-3d48-4393-98d0-5c0dc482c10a.JPG&amp;disposition=inline&amp;hash=&amp;limit=0&amp;content_type=image%2Fjpeg&amp;tknv=v2&amp;owner_uid=34123715&amp;size=2048x20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4286256"/>
            <a:ext cx="2773351" cy="2080013"/>
          </a:xfrm>
          <a:prstGeom prst="rect">
            <a:avLst/>
          </a:prstGeom>
          <a:noFill/>
        </p:spPr>
      </p:pic>
      <p:pic>
        <p:nvPicPr>
          <p:cNvPr id="8203" name="Picture 11" descr="https://downloader.disk.yandex.ru/preview/ea4d3a6758836b9393e3381a61406a67f63a4c134747532305119c520233c740/5ecfa425/EwO1Z9INBvwQO-8s6Yc2pbW4J1o7Q-0P68Zbt-zpmCXY_O6EDP5epOY_tbzxu6ghQ7OirHjU83nH-Z4jsErycg==?uid=0&amp;filename=b7711d95-e3e5-40a7-ab5d-752ff06eb09f.JPG&amp;disposition=inline&amp;hash=&amp;limit=0&amp;content_type=image%2Fjpeg&amp;tknv=v2&amp;owner_uid=34123715&amp;size=2048x204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1714488"/>
            <a:ext cx="2773351" cy="2080013"/>
          </a:xfrm>
          <a:prstGeom prst="rect">
            <a:avLst/>
          </a:prstGeom>
          <a:noFill/>
        </p:spPr>
      </p:pic>
      <p:pic>
        <p:nvPicPr>
          <p:cNvPr id="8205" name="Picture 13" descr="https://downloader.disk.yandex.ru/preview/7b025b683e2d569f2bebf9b15bde9d2f3573b898a5892edfe08e81d5c9a05b23/5ecfa451/Co8RlC5OJppeI-6PsfwzK8JAPIitKvgpppXF4hfyp21lP-DfSOxa3_OIra_veGeN3s4Z0bDEV2jl_76zIcURpw==?uid=0&amp;filename=c8c45eee-f012-4811-a53f-3f4c43b3370b.JPG&amp;disposition=inline&amp;hash=&amp;limit=0&amp;content_type=image%2Fjpeg&amp;tknv=v2&amp;owner_uid=34123715&amp;size=2048x204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286256"/>
            <a:ext cx="2725726" cy="204429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0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Не забывали мы и про творчество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7" y="1190610"/>
            <a:ext cx="2607486" cy="173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8" name="Picture 6" descr="https://sun9-13.userapi.com/c857324/v857324577/71eb5/bqxwVN4sju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8440" y="3000372"/>
            <a:ext cx="2678402" cy="1785950"/>
          </a:xfrm>
          <a:prstGeom prst="rect">
            <a:avLst/>
          </a:prstGeom>
          <a:noFill/>
        </p:spPr>
      </p:pic>
      <p:pic>
        <p:nvPicPr>
          <p:cNvPr id="23560" name="Picture 8" descr="https://sun9-57.userapi.com/c857324/v857324577/71ed3/ruCK3kxwD3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571612"/>
            <a:ext cx="3000396" cy="4500594"/>
          </a:xfrm>
          <a:prstGeom prst="rect">
            <a:avLst/>
          </a:prstGeom>
          <a:noFill/>
        </p:spPr>
      </p:pic>
      <p:pic>
        <p:nvPicPr>
          <p:cNvPr id="23562" name="Picture 10" descr="https://sun9-45.userapi.com/c857324/v857324577/71f86/JHqHDKxIJb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4857760"/>
            <a:ext cx="2643206" cy="1810116"/>
          </a:xfrm>
          <a:prstGeom prst="rect">
            <a:avLst/>
          </a:prstGeom>
          <a:noFill/>
        </p:spPr>
      </p:pic>
      <p:pic>
        <p:nvPicPr>
          <p:cNvPr id="23564" name="Picture 12" descr="https://sun9-29.userapi.com/c857324/v857324577/71f90/aUsO2SA9x4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3" y="1190618"/>
            <a:ext cx="2714644" cy="1810116"/>
          </a:xfrm>
          <a:prstGeom prst="rect">
            <a:avLst/>
          </a:prstGeom>
          <a:noFill/>
        </p:spPr>
      </p:pic>
      <p:pic>
        <p:nvPicPr>
          <p:cNvPr id="23566" name="Picture 14" descr="https://sun9-57.userapi.com/c857324/v857324577/71fea/Dhbslg0h7Q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071810"/>
            <a:ext cx="2714644" cy="1810116"/>
          </a:xfrm>
          <a:prstGeom prst="rect">
            <a:avLst/>
          </a:prstGeom>
          <a:noFill/>
        </p:spPr>
      </p:pic>
      <p:pic>
        <p:nvPicPr>
          <p:cNvPr id="23568" name="Picture 16" descr="https://sun9-47.userapi.com/c857324/v857324577/71ebf/KPuByuJvo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5000636"/>
            <a:ext cx="2643206" cy="176248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Наши грамоты и дипломы</a:t>
            </a: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904989"/>
            <a:ext cx="3143272" cy="419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928802"/>
            <a:ext cx="3143272" cy="419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6000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70</Words>
  <PresentationFormat>Экран (4:3)</PresentationFormat>
  <Paragraphs>14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Самое яркое. Спортивная жизнь. Дельфика. 2019-2020</vt:lpstr>
      <vt:lpstr>Мы много плавали</vt:lpstr>
      <vt:lpstr>Тренировались и очень старались. Родители в этом нам помогали.</vt:lpstr>
      <vt:lpstr>Осваивали разные виды спорта и становились сильнее, быстрее…</vt:lpstr>
      <vt:lpstr>Когда уставали, силы свои подкрепляли</vt:lpstr>
      <vt:lpstr>Выезжали на соревнования</vt:lpstr>
      <vt:lpstr>Получали призы и медали - школу нашу прославляли</vt:lpstr>
      <vt:lpstr>Не забывали мы и про творчество</vt:lpstr>
      <vt:lpstr>Наши грамоты и дипломы</vt:lpstr>
      <vt:lpstr>Мы – чемпионы!</vt:lpstr>
      <vt:lpstr>Мы стремимся к спортивным вершинам</vt:lpstr>
      <vt:lpstr>И мы будем работать над собой дальше</vt:lpstr>
      <vt:lpstr>Мы талантливы во всём!</vt:lpstr>
      <vt:lpstr>До новых встреч!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генеральные спонсоры: магазин «Карамелька» владелец Дубинин Григорий Геннадьевич, Кучкасков Михаил Евгеньевич, магазин «Мехико», Крупская Евгения Михайловна  СПАСИБО!</dc:title>
  <dc:creator>Евгения</dc:creator>
  <cp:lastModifiedBy>Евгения</cp:lastModifiedBy>
  <cp:revision>3</cp:revision>
  <dcterms:created xsi:type="dcterms:W3CDTF">2019-11-30T18:22:11Z</dcterms:created>
  <dcterms:modified xsi:type="dcterms:W3CDTF">2020-05-28T12:54:29Z</dcterms:modified>
</cp:coreProperties>
</file>